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6"/>
  </p:notesMasterIdLst>
  <p:sldIdLst>
    <p:sldId id="260" r:id="rId2"/>
    <p:sldId id="263" r:id="rId3"/>
    <p:sldId id="257" r:id="rId4"/>
    <p:sldId id="262" r:id="rId5"/>
  </p:sldIdLst>
  <p:sldSz cx="9144000" cy="5143500" type="screen16x9"/>
  <p:notesSz cx="6858000" cy="9144000"/>
  <p:embeddedFontLst>
    <p:embeddedFont>
      <p:font typeface="Fira Sans Book" panose="020B0503050000020004" pitchFamily="34" charset="0"/>
      <p:regular r:id="rId7"/>
      <p:italic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DFF"/>
    <a:srgbClr val="005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09" d="100"/>
          <a:sy n="209" d="100"/>
        </p:scale>
        <p:origin x="420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D67A11-FE13-46EC-9BBB-0FF54DFE6FC5}" type="datetimeFigureOut">
              <a:rPr lang="de-DE" smtClean="0"/>
              <a:t>24.07.2024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2B776-650D-443F-99EC-AB9C0CB2CF4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5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-7269" y="699542"/>
            <a:ext cx="9144001" cy="3384376"/>
          </a:xfrm>
          <a:prstGeom prst="rect">
            <a:avLst/>
          </a:prstGeom>
          <a:solidFill>
            <a:srgbClr val="D9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ctrTitle"/>
          </p:nvPr>
        </p:nvSpPr>
        <p:spPr>
          <a:xfrm>
            <a:off x="3131840" y="1401874"/>
            <a:ext cx="5760640" cy="1204306"/>
          </a:xfrm>
        </p:spPr>
        <p:txBody>
          <a:bodyPr bIns="9144" anchor="b"/>
          <a:lstStyle>
            <a:lvl1pPr algn="l">
              <a:defRPr sz="32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23" name="Subtitle 2"/>
          <p:cNvSpPr>
            <a:spLocks noGrp="1"/>
          </p:cNvSpPr>
          <p:nvPr>
            <p:ph type="subTitle" idx="1"/>
          </p:nvPr>
        </p:nvSpPr>
        <p:spPr>
          <a:xfrm>
            <a:off x="3131840" y="2784775"/>
            <a:ext cx="5760639" cy="109450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26" name="Textplatzhalter 47"/>
          <p:cNvSpPr>
            <a:spLocks noGrp="1"/>
          </p:cNvSpPr>
          <p:nvPr>
            <p:ph type="body" sz="quarter" idx="14" hasCustomPrompt="1"/>
          </p:nvPr>
        </p:nvSpPr>
        <p:spPr>
          <a:xfrm>
            <a:off x="3131840" y="41559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Ort | Datum</a:t>
            </a:r>
          </a:p>
        </p:txBody>
      </p:sp>
      <p:sp>
        <p:nvSpPr>
          <p:cNvPr id="27" name="Textplatzhalter 47"/>
          <p:cNvSpPr>
            <a:spLocks noGrp="1"/>
          </p:cNvSpPr>
          <p:nvPr>
            <p:ph type="body" sz="quarter" idx="15" hasCustomPrompt="1"/>
          </p:nvPr>
        </p:nvSpPr>
        <p:spPr>
          <a:xfrm>
            <a:off x="3131840" y="451596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Vortragender</a:t>
            </a:r>
          </a:p>
        </p:txBody>
      </p: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Abteilung</a:t>
            </a:r>
          </a:p>
        </p:txBody>
      </p:sp>
      <p:sp>
        <p:nvSpPr>
          <p:cNvPr id="20" name="Rechteck 19"/>
          <p:cNvSpPr/>
          <p:nvPr userDrawn="1"/>
        </p:nvSpPr>
        <p:spPr>
          <a:xfrm rot="5400000">
            <a:off x="-1198393" y="594519"/>
            <a:ext cx="2898189" cy="5159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769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2" b="25781"/>
          <a:stretch/>
        </p:blipFill>
        <p:spPr bwMode="auto">
          <a:xfrm>
            <a:off x="-8176" y="-596601"/>
            <a:ext cx="9163967" cy="424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3978729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2"/>
          <a:stretch/>
        </p:blipFill>
        <p:spPr bwMode="auto">
          <a:xfrm>
            <a:off x="1" y="-73670"/>
            <a:ext cx="9182628" cy="372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 userDrawn="1"/>
        </p:nvSpPr>
        <p:spPr>
          <a:xfrm rot="5400000">
            <a:off x="-1266779" y="662000"/>
            <a:ext cx="3096344" cy="579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4"/>
          <p:cNvGrpSpPr>
            <a:grpSpLocks noChangeAspect="1"/>
          </p:cNvGrpSpPr>
          <p:nvPr userDrawn="1"/>
        </p:nvGrpSpPr>
        <p:grpSpPr bwMode="auto">
          <a:xfrm>
            <a:off x="-1645" y="-596602"/>
            <a:ext cx="9156701" cy="3392488"/>
            <a:chOff x="-8" y="921"/>
            <a:chExt cx="5768" cy="2137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262"/>
              <a:ext cx="5760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-8" y="921"/>
              <a:ext cx="5768" cy="2137"/>
            </a:xfrm>
            <a:custGeom>
              <a:avLst/>
              <a:gdLst>
                <a:gd name="T0" fmla="*/ 0 w 5760"/>
                <a:gd name="T1" fmla="*/ 0 h 1796"/>
                <a:gd name="T2" fmla="*/ 0 w 5760"/>
                <a:gd name="T3" fmla="*/ 1796 h 1796"/>
                <a:gd name="T4" fmla="*/ 2003 w 5760"/>
                <a:gd name="T5" fmla="*/ 623 h 1796"/>
                <a:gd name="T6" fmla="*/ 5760 w 5760"/>
                <a:gd name="T7" fmla="*/ 623 h 1796"/>
                <a:gd name="T8" fmla="*/ 5760 w 5760"/>
                <a:gd name="T9" fmla="*/ 0 h 1796"/>
                <a:gd name="T10" fmla="*/ 0 w 5760"/>
                <a:gd name="T11" fmla="*/ 0 h 1796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10000 w 10000"/>
                <a:gd name="connsiteY4" fmla="*/ 1897 h 11897"/>
                <a:gd name="connsiteX5" fmla="*/ 0 w 10000"/>
                <a:gd name="connsiteY5" fmla="*/ 0 h 11897"/>
                <a:gd name="connsiteX0" fmla="*/ 0 w 10000"/>
                <a:gd name="connsiteY0" fmla="*/ 135 h 12032"/>
                <a:gd name="connsiteX1" fmla="*/ 0 w 10000"/>
                <a:gd name="connsiteY1" fmla="*/ 12032 h 12032"/>
                <a:gd name="connsiteX2" fmla="*/ 3477 w 10000"/>
                <a:gd name="connsiteY2" fmla="*/ 5501 h 12032"/>
                <a:gd name="connsiteX3" fmla="*/ 10000 w 10000"/>
                <a:gd name="connsiteY3" fmla="*/ 5501 h 12032"/>
                <a:gd name="connsiteX4" fmla="*/ 9993 w 10000"/>
                <a:gd name="connsiteY4" fmla="*/ 0 h 12032"/>
                <a:gd name="connsiteX5" fmla="*/ 0 w 10000"/>
                <a:gd name="connsiteY5" fmla="*/ 135 h 12032"/>
                <a:gd name="connsiteX0" fmla="*/ 0 w 10000"/>
                <a:gd name="connsiteY0" fmla="*/ 0 h 11897"/>
                <a:gd name="connsiteX1" fmla="*/ 0 w 10000"/>
                <a:gd name="connsiteY1" fmla="*/ 11897 h 11897"/>
                <a:gd name="connsiteX2" fmla="*/ 3477 w 10000"/>
                <a:gd name="connsiteY2" fmla="*/ 5366 h 11897"/>
                <a:gd name="connsiteX3" fmla="*/ 10000 w 10000"/>
                <a:gd name="connsiteY3" fmla="*/ 5366 h 11897"/>
                <a:gd name="connsiteX4" fmla="*/ 9993 w 10000"/>
                <a:gd name="connsiteY4" fmla="*/ 23 h 11897"/>
                <a:gd name="connsiteX5" fmla="*/ 0 w 10000"/>
                <a:gd name="connsiteY5" fmla="*/ 0 h 11897"/>
                <a:gd name="connsiteX0" fmla="*/ 0 w 10007"/>
                <a:gd name="connsiteY0" fmla="*/ 0 h 11942"/>
                <a:gd name="connsiteX1" fmla="*/ 7 w 10007"/>
                <a:gd name="connsiteY1" fmla="*/ 11942 h 11942"/>
                <a:gd name="connsiteX2" fmla="*/ 3484 w 10007"/>
                <a:gd name="connsiteY2" fmla="*/ 5411 h 11942"/>
                <a:gd name="connsiteX3" fmla="*/ 10007 w 10007"/>
                <a:gd name="connsiteY3" fmla="*/ 5411 h 11942"/>
                <a:gd name="connsiteX4" fmla="*/ 10000 w 10007"/>
                <a:gd name="connsiteY4" fmla="*/ 68 h 11942"/>
                <a:gd name="connsiteX5" fmla="*/ 0 w 10007"/>
                <a:gd name="connsiteY5" fmla="*/ 0 h 11942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1 w 10001"/>
                <a:gd name="connsiteY0" fmla="*/ 0 h 11897"/>
                <a:gd name="connsiteX1" fmla="*/ 1 w 10001"/>
                <a:gd name="connsiteY1" fmla="*/ 11897 h 11897"/>
                <a:gd name="connsiteX2" fmla="*/ 3478 w 10001"/>
                <a:gd name="connsiteY2" fmla="*/ 5366 h 11897"/>
                <a:gd name="connsiteX3" fmla="*/ 10001 w 10001"/>
                <a:gd name="connsiteY3" fmla="*/ 5366 h 11897"/>
                <a:gd name="connsiteX4" fmla="*/ 9994 w 10001"/>
                <a:gd name="connsiteY4" fmla="*/ 23 h 11897"/>
                <a:gd name="connsiteX5" fmla="*/ 1 w 10001"/>
                <a:gd name="connsiteY5" fmla="*/ 0 h 11897"/>
                <a:gd name="connsiteX0" fmla="*/ 0 w 10014"/>
                <a:gd name="connsiteY0" fmla="*/ 0 h 11897"/>
                <a:gd name="connsiteX1" fmla="*/ 14 w 10014"/>
                <a:gd name="connsiteY1" fmla="*/ 11897 h 11897"/>
                <a:gd name="connsiteX2" fmla="*/ 3491 w 10014"/>
                <a:gd name="connsiteY2" fmla="*/ 5366 h 11897"/>
                <a:gd name="connsiteX3" fmla="*/ 10014 w 10014"/>
                <a:gd name="connsiteY3" fmla="*/ 5366 h 11897"/>
                <a:gd name="connsiteX4" fmla="*/ 10007 w 10014"/>
                <a:gd name="connsiteY4" fmla="*/ 23 h 11897"/>
                <a:gd name="connsiteX5" fmla="*/ 0 w 10014"/>
                <a:gd name="connsiteY5" fmla="*/ 0 h 11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14" h="11897">
                  <a:moveTo>
                    <a:pt x="0" y="0"/>
                  </a:moveTo>
                  <a:cubicBezTo>
                    <a:pt x="2" y="3981"/>
                    <a:pt x="12" y="7916"/>
                    <a:pt x="14" y="11897"/>
                  </a:cubicBezTo>
                  <a:lnTo>
                    <a:pt x="3491" y="5366"/>
                  </a:lnTo>
                  <a:lnTo>
                    <a:pt x="10014" y="5366"/>
                  </a:lnTo>
                  <a:cubicBezTo>
                    <a:pt x="10012" y="3532"/>
                    <a:pt x="10009" y="1857"/>
                    <a:pt x="1000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22"/>
          <p:cNvGrpSpPr>
            <a:grpSpLocks noChangeAspect="1"/>
          </p:cNvGrpSpPr>
          <p:nvPr userDrawn="1"/>
        </p:nvGrpSpPr>
        <p:grpSpPr bwMode="auto">
          <a:xfrm>
            <a:off x="-7268" y="1873197"/>
            <a:ext cx="1595438" cy="1760538"/>
            <a:chOff x="0" y="1636"/>
            <a:chExt cx="1005" cy="1109"/>
          </a:xfrm>
        </p:grpSpPr>
        <p:sp>
          <p:nvSpPr>
            <p:cNvPr id="12" name="Freeform 24"/>
            <p:cNvSpPr>
              <a:spLocks/>
            </p:cNvSpPr>
            <p:nvPr userDrawn="1"/>
          </p:nvSpPr>
          <p:spPr bwMode="auto">
            <a:xfrm>
              <a:off x="308" y="1636"/>
              <a:ext cx="697" cy="930"/>
            </a:xfrm>
            <a:custGeom>
              <a:avLst/>
              <a:gdLst>
                <a:gd name="T0" fmla="*/ 0 w 697"/>
                <a:gd name="T1" fmla="*/ 930 h 930"/>
                <a:gd name="T2" fmla="*/ 0 w 697"/>
                <a:gd name="T3" fmla="*/ 403 h 930"/>
                <a:gd name="T4" fmla="*/ 697 w 697"/>
                <a:gd name="T5" fmla="*/ 0 h 930"/>
                <a:gd name="T6" fmla="*/ 697 w 697"/>
                <a:gd name="T7" fmla="*/ 527 h 930"/>
                <a:gd name="T8" fmla="*/ 0 w 697"/>
                <a:gd name="T9" fmla="*/ 93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930">
                  <a:moveTo>
                    <a:pt x="0" y="930"/>
                  </a:moveTo>
                  <a:lnTo>
                    <a:pt x="0" y="403"/>
                  </a:lnTo>
                  <a:lnTo>
                    <a:pt x="697" y="0"/>
                  </a:lnTo>
                  <a:lnTo>
                    <a:pt x="697" y="527"/>
                  </a:lnTo>
                  <a:lnTo>
                    <a:pt x="0" y="930"/>
                  </a:lnTo>
                  <a:close/>
                </a:path>
              </a:pathLst>
            </a:custGeom>
            <a:solidFill>
              <a:srgbClr val="8AD5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25"/>
            <p:cNvSpPr>
              <a:spLocks/>
            </p:cNvSpPr>
            <p:nvPr userDrawn="1"/>
          </p:nvSpPr>
          <p:spPr bwMode="auto">
            <a:xfrm>
              <a:off x="0" y="1861"/>
              <a:ext cx="308" cy="705"/>
            </a:xfrm>
            <a:custGeom>
              <a:avLst/>
              <a:gdLst>
                <a:gd name="T0" fmla="*/ 0 w 308"/>
                <a:gd name="T1" fmla="*/ 0 h 705"/>
                <a:gd name="T2" fmla="*/ 0 w 308"/>
                <a:gd name="T3" fmla="*/ 528 h 705"/>
                <a:gd name="T4" fmla="*/ 308 w 308"/>
                <a:gd name="T5" fmla="*/ 705 h 705"/>
                <a:gd name="T6" fmla="*/ 308 w 308"/>
                <a:gd name="T7" fmla="*/ 178 h 705"/>
                <a:gd name="T8" fmla="*/ 0 w 308"/>
                <a:gd name="T9" fmla="*/ 0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8" h="705">
                  <a:moveTo>
                    <a:pt x="0" y="0"/>
                  </a:moveTo>
                  <a:lnTo>
                    <a:pt x="0" y="528"/>
                  </a:lnTo>
                  <a:lnTo>
                    <a:pt x="308" y="705"/>
                  </a:lnTo>
                  <a:lnTo>
                    <a:pt x="308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26"/>
            <p:cNvSpPr>
              <a:spLocks/>
            </p:cNvSpPr>
            <p:nvPr userDrawn="1"/>
          </p:nvSpPr>
          <p:spPr bwMode="auto">
            <a:xfrm>
              <a:off x="0" y="2389"/>
              <a:ext cx="308" cy="356"/>
            </a:xfrm>
            <a:custGeom>
              <a:avLst/>
              <a:gdLst>
                <a:gd name="T0" fmla="*/ 0 w 308"/>
                <a:gd name="T1" fmla="*/ 0 h 356"/>
                <a:gd name="T2" fmla="*/ 0 w 308"/>
                <a:gd name="T3" fmla="*/ 356 h 356"/>
                <a:gd name="T4" fmla="*/ 308 w 308"/>
                <a:gd name="T5" fmla="*/ 177 h 356"/>
                <a:gd name="T6" fmla="*/ 0 w 308"/>
                <a:gd name="T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356">
                  <a:moveTo>
                    <a:pt x="0" y="0"/>
                  </a:moveTo>
                  <a:lnTo>
                    <a:pt x="0" y="356"/>
                  </a:lnTo>
                  <a:lnTo>
                    <a:pt x="308" y="1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4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platzhalter 47"/>
          <p:cNvSpPr>
            <a:spLocks noGrp="1"/>
          </p:cNvSpPr>
          <p:nvPr>
            <p:ph type="body" sz="quarter" idx="12" hasCustomPrompt="1"/>
          </p:nvPr>
        </p:nvSpPr>
        <p:spPr>
          <a:xfrm>
            <a:off x="3131840" y="267494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Klinik</a:t>
            </a:r>
          </a:p>
        </p:txBody>
      </p:sp>
      <p:sp>
        <p:nvSpPr>
          <p:cNvPr id="29" name="Textplatzhalter 47"/>
          <p:cNvSpPr>
            <a:spLocks noGrp="1"/>
          </p:cNvSpPr>
          <p:nvPr>
            <p:ph type="body" sz="quarter" idx="13" hasCustomPrompt="1"/>
          </p:nvPr>
        </p:nvSpPr>
        <p:spPr>
          <a:xfrm>
            <a:off x="3131840" y="555526"/>
            <a:ext cx="5760640" cy="28803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Abteilung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3" y="339503"/>
            <a:ext cx="2155462" cy="1062372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237207" y="3651870"/>
            <a:ext cx="8655273" cy="648072"/>
          </a:xfrm>
        </p:spPr>
        <p:txBody>
          <a:bodyPr bIns="9144" anchor="ctr" anchorCtr="0"/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237207" y="4340418"/>
            <a:ext cx="8655273" cy="418356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20" name="Textplatzhalter 47"/>
          <p:cNvSpPr>
            <a:spLocks noGrp="1"/>
          </p:cNvSpPr>
          <p:nvPr>
            <p:ph type="body" sz="quarter" idx="16" hasCustomPrompt="1"/>
          </p:nvPr>
        </p:nvSpPr>
        <p:spPr>
          <a:xfrm>
            <a:off x="238912" y="4788232"/>
            <a:ext cx="5760640" cy="28803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smtClean="0"/>
              <a:t>Ort | Datum | Vortragender</a:t>
            </a:r>
          </a:p>
        </p:txBody>
      </p:sp>
    </p:spTree>
    <p:extLst>
      <p:ext uri="{BB962C8B-B14F-4D97-AF65-F5344CB8AC3E}">
        <p14:creationId xmlns:p14="http://schemas.microsoft.com/office/powerpoint/2010/main" val="2591783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idx="1" hasCustomPrompt="1"/>
          </p:nvPr>
        </p:nvSpPr>
        <p:spPr>
          <a:xfrm>
            <a:off x="232364" y="915566"/>
            <a:ext cx="8732123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1A7E03AA-F54C-476B-BA5D-52344C1508FB}" type="datetime1">
              <a:rPr lang="de-DE" smtClean="0"/>
              <a:t>24.07.2024</a:t>
            </a:fld>
            <a:endParaRPr lang="de-DE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Vortragender</a:t>
            </a:r>
            <a:endParaRPr lang="de-DE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174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3563888" y="7392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A90802A-C0FD-4B00-B469-129CF2DA912E}" type="datetime1">
              <a:rPr lang="de-DE" smtClean="0"/>
              <a:t>24.07.2024</a:t>
            </a:fld>
            <a:endParaRPr lang="de-DE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912768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Vortragender</a:t>
            </a:r>
            <a:endParaRPr lang="de-DE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16416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8698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46667"/>
            <a:ext cx="3096344" cy="390269"/>
          </a:xfrm>
          <a:prstGeom prst="rect">
            <a:avLst/>
          </a:prstGeom>
        </p:spPr>
      </p:pic>
      <p:sp>
        <p:nvSpPr>
          <p:cNvPr id="22" name="Title Placeholder 1"/>
          <p:cNvSpPr>
            <a:spLocks noGrp="1"/>
          </p:cNvSpPr>
          <p:nvPr>
            <p:ph type="title"/>
          </p:nvPr>
        </p:nvSpPr>
        <p:spPr>
          <a:xfrm>
            <a:off x="232488" y="843558"/>
            <a:ext cx="8659992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"/>
          </p:nvPr>
        </p:nvSpPr>
        <p:spPr>
          <a:xfrm>
            <a:off x="232488" y="1707654"/>
            <a:ext cx="8659992" cy="2944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grpSp>
        <p:nvGrpSpPr>
          <p:cNvPr id="34" name="Group 46"/>
          <p:cNvGrpSpPr>
            <a:grpSpLocks noChangeAspect="1"/>
          </p:cNvGrpSpPr>
          <p:nvPr userDrawn="1"/>
        </p:nvGrpSpPr>
        <p:grpSpPr bwMode="auto">
          <a:xfrm>
            <a:off x="3275856" y="-5960"/>
            <a:ext cx="5868144" cy="639791"/>
            <a:chOff x="0" y="1846"/>
            <a:chExt cx="5760" cy="628"/>
          </a:xfrm>
        </p:grpSpPr>
        <p:sp>
          <p:nvSpPr>
            <p:cNvPr id="35" name="AutoShape 45"/>
            <p:cNvSpPr>
              <a:spLocks noChangeAspect="1" noChangeArrowheads="1" noTextEdit="1"/>
            </p:cNvSpPr>
            <p:nvPr userDrawn="1"/>
          </p:nvSpPr>
          <p:spPr bwMode="auto">
            <a:xfrm>
              <a:off x="0" y="1846"/>
              <a:ext cx="576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47"/>
            <p:cNvSpPr>
              <a:spLocks/>
            </p:cNvSpPr>
            <p:nvPr userDrawn="1"/>
          </p:nvSpPr>
          <p:spPr bwMode="auto">
            <a:xfrm>
              <a:off x="0" y="1846"/>
              <a:ext cx="5760" cy="628"/>
            </a:xfrm>
            <a:custGeom>
              <a:avLst/>
              <a:gdLst>
                <a:gd name="T0" fmla="*/ 0 w 5760"/>
                <a:gd name="T1" fmla="*/ 0 h 628"/>
                <a:gd name="T2" fmla="*/ 361 w 5760"/>
                <a:gd name="T3" fmla="*/ 628 h 628"/>
                <a:gd name="T4" fmla="*/ 5760 w 5760"/>
                <a:gd name="T5" fmla="*/ 628 h 628"/>
                <a:gd name="T6" fmla="*/ 5760 w 5760"/>
                <a:gd name="T7" fmla="*/ 0 h 628"/>
                <a:gd name="T8" fmla="*/ 0 w 5760"/>
                <a:gd name="T9" fmla="*/ 0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0" h="628">
                  <a:moveTo>
                    <a:pt x="0" y="0"/>
                  </a:moveTo>
                  <a:lnTo>
                    <a:pt x="361" y="628"/>
                  </a:lnTo>
                  <a:lnTo>
                    <a:pt x="5760" y="628"/>
                  </a:lnTo>
                  <a:lnTo>
                    <a:pt x="57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E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32489" y="4731990"/>
            <a:ext cx="883127" cy="2161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2979E174-AA4E-4C14-8CD4-2C99030F6972}" type="datetime1">
              <a:rPr lang="de-DE" smtClean="0"/>
              <a:t>24.07.2024</a:t>
            </a:fld>
            <a:endParaRPr lang="de-DE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632" y="4731469"/>
            <a:ext cx="6840760" cy="216693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cap="none" spc="0" baseline="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Vortragender</a:t>
            </a:r>
            <a:endParaRPr lang="de-DE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5604" y="4731990"/>
            <a:ext cx="616876" cy="216172"/>
          </a:xfrm>
          <a:custGeom>
            <a:avLst/>
            <a:gdLst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34968"/>
              <a:gd name="connsiteY0" fmla="*/ 202406 h 404812"/>
              <a:gd name="connsiteX1" fmla="*/ 467484 w 934968"/>
              <a:gd name="connsiteY1" fmla="*/ 0 h 404812"/>
              <a:gd name="connsiteX2" fmla="*/ 934968 w 934968"/>
              <a:gd name="connsiteY2" fmla="*/ 202406 h 404812"/>
              <a:gd name="connsiteX3" fmla="*/ 467484 w 934968"/>
              <a:gd name="connsiteY3" fmla="*/ 404812 h 404812"/>
              <a:gd name="connsiteX4" fmla="*/ 0 w 934968"/>
              <a:gd name="connsiteY4" fmla="*/ 202406 h 404812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54814 h 463010"/>
              <a:gd name="connsiteX1" fmla="*/ 467484 w 928529"/>
              <a:gd name="connsiteY1" fmla="*/ 52408 h 463010"/>
              <a:gd name="connsiteX2" fmla="*/ 928529 w 928529"/>
              <a:gd name="connsiteY2" fmla="*/ 48752 h 463010"/>
              <a:gd name="connsiteX3" fmla="*/ 467484 w 928529"/>
              <a:gd name="connsiteY3" fmla="*/ 457220 h 463010"/>
              <a:gd name="connsiteX4" fmla="*/ 0 w 928529"/>
              <a:gd name="connsiteY4" fmla="*/ 254814 h 463010"/>
              <a:gd name="connsiteX0" fmla="*/ 0 w 928529"/>
              <a:gd name="connsiteY0" fmla="*/ 206062 h 414258"/>
              <a:gd name="connsiteX1" fmla="*/ 467484 w 928529"/>
              <a:gd name="connsiteY1" fmla="*/ 3656 h 414258"/>
              <a:gd name="connsiteX2" fmla="*/ 928529 w 928529"/>
              <a:gd name="connsiteY2" fmla="*/ 0 h 414258"/>
              <a:gd name="connsiteX3" fmla="*/ 467484 w 928529"/>
              <a:gd name="connsiteY3" fmla="*/ 408468 h 414258"/>
              <a:gd name="connsiteX4" fmla="*/ 0 w 928529"/>
              <a:gd name="connsiteY4" fmla="*/ 206062 h 414258"/>
              <a:gd name="connsiteX0" fmla="*/ 3585 w 932114"/>
              <a:gd name="connsiteY0" fmla="*/ 206062 h 413015"/>
              <a:gd name="connsiteX1" fmla="*/ 329401 w 932114"/>
              <a:gd name="connsiteY1" fmla="*/ 3656 h 413015"/>
              <a:gd name="connsiteX2" fmla="*/ 932114 w 932114"/>
              <a:gd name="connsiteY2" fmla="*/ 0 h 413015"/>
              <a:gd name="connsiteX3" fmla="*/ 471069 w 932114"/>
              <a:gd name="connsiteY3" fmla="*/ 408468 h 413015"/>
              <a:gd name="connsiteX4" fmla="*/ 3585 w 932114"/>
              <a:gd name="connsiteY4" fmla="*/ 206062 h 413015"/>
              <a:gd name="connsiteX0" fmla="*/ 29228 w 1023703"/>
              <a:gd name="connsiteY0" fmla="*/ 206062 h 319569"/>
              <a:gd name="connsiteX1" fmla="*/ 355044 w 1023703"/>
              <a:gd name="connsiteY1" fmla="*/ 3656 h 319569"/>
              <a:gd name="connsiteX2" fmla="*/ 957757 w 1023703"/>
              <a:gd name="connsiteY2" fmla="*/ 0 h 319569"/>
              <a:gd name="connsiteX3" fmla="*/ 953912 w 1023703"/>
              <a:gd name="connsiteY3" fmla="*/ 311876 h 319569"/>
              <a:gd name="connsiteX4" fmla="*/ 29228 w 1023703"/>
              <a:gd name="connsiteY4" fmla="*/ 206062 h 319569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66022"/>
              <a:gd name="connsiteX1" fmla="*/ 355044 w 957757"/>
              <a:gd name="connsiteY1" fmla="*/ 3656 h 366022"/>
              <a:gd name="connsiteX2" fmla="*/ 957757 w 957757"/>
              <a:gd name="connsiteY2" fmla="*/ 0 h 366022"/>
              <a:gd name="connsiteX3" fmla="*/ 953912 w 957757"/>
              <a:gd name="connsiteY3" fmla="*/ 311876 h 366022"/>
              <a:gd name="connsiteX4" fmla="*/ 29228 w 957757"/>
              <a:gd name="connsiteY4" fmla="*/ 206062 h 366022"/>
              <a:gd name="connsiteX0" fmla="*/ 29228 w 957757"/>
              <a:gd name="connsiteY0" fmla="*/ 206062 h 311876"/>
              <a:gd name="connsiteX1" fmla="*/ 355044 w 957757"/>
              <a:gd name="connsiteY1" fmla="*/ 3656 h 311876"/>
              <a:gd name="connsiteX2" fmla="*/ 957757 w 957757"/>
              <a:gd name="connsiteY2" fmla="*/ 0 h 311876"/>
              <a:gd name="connsiteX3" fmla="*/ 953912 w 957757"/>
              <a:gd name="connsiteY3" fmla="*/ 311876 h 311876"/>
              <a:gd name="connsiteX4" fmla="*/ 29228 w 957757"/>
              <a:gd name="connsiteY4" fmla="*/ 206062 h 311876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150444 w 737683"/>
              <a:gd name="connsiteY0" fmla="*/ 296214 h 320914"/>
              <a:gd name="connsiteX1" fmla="*/ 134970 w 737683"/>
              <a:gd name="connsiteY1" fmla="*/ 3656 h 320914"/>
              <a:gd name="connsiteX2" fmla="*/ 737683 w 737683"/>
              <a:gd name="connsiteY2" fmla="*/ 0 h 320914"/>
              <a:gd name="connsiteX3" fmla="*/ 733838 w 737683"/>
              <a:gd name="connsiteY3" fmla="*/ 311876 h 320914"/>
              <a:gd name="connsiteX4" fmla="*/ 150444 w 737683"/>
              <a:gd name="connsiteY4" fmla="*/ 296214 h 320914"/>
              <a:gd name="connsiteX0" fmla="*/ 47275 w 634514"/>
              <a:gd name="connsiteY0" fmla="*/ 296214 h 320914"/>
              <a:gd name="connsiteX1" fmla="*/ 31801 w 634514"/>
              <a:gd name="connsiteY1" fmla="*/ 3656 h 320914"/>
              <a:gd name="connsiteX2" fmla="*/ 634514 w 634514"/>
              <a:gd name="connsiteY2" fmla="*/ 0 h 320914"/>
              <a:gd name="connsiteX3" fmla="*/ 630669 w 634514"/>
              <a:gd name="connsiteY3" fmla="*/ 311876 h 320914"/>
              <a:gd name="connsiteX4" fmla="*/ 47275 w 634514"/>
              <a:gd name="connsiteY4" fmla="*/ 296214 h 320914"/>
              <a:gd name="connsiteX0" fmla="*/ 51420 w 625780"/>
              <a:gd name="connsiteY0" fmla="*/ 315533 h 335396"/>
              <a:gd name="connsiteX1" fmla="*/ 23067 w 625780"/>
              <a:gd name="connsiteY1" fmla="*/ 3656 h 335396"/>
              <a:gd name="connsiteX2" fmla="*/ 625780 w 625780"/>
              <a:gd name="connsiteY2" fmla="*/ 0 h 335396"/>
              <a:gd name="connsiteX3" fmla="*/ 621935 w 625780"/>
              <a:gd name="connsiteY3" fmla="*/ 311876 h 335396"/>
              <a:gd name="connsiteX4" fmla="*/ 51420 w 625780"/>
              <a:gd name="connsiteY4" fmla="*/ 315533 h 335396"/>
              <a:gd name="connsiteX0" fmla="*/ 28353 w 602713"/>
              <a:gd name="connsiteY0" fmla="*/ 315533 h 335396"/>
              <a:gd name="connsiteX1" fmla="*/ 0 w 602713"/>
              <a:gd name="connsiteY1" fmla="*/ 3656 h 335396"/>
              <a:gd name="connsiteX2" fmla="*/ 602713 w 602713"/>
              <a:gd name="connsiteY2" fmla="*/ 0 h 335396"/>
              <a:gd name="connsiteX3" fmla="*/ 598868 w 602713"/>
              <a:gd name="connsiteY3" fmla="*/ 311876 h 335396"/>
              <a:gd name="connsiteX4" fmla="*/ 28353 w 602713"/>
              <a:gd name="connsiteY4" fmla="*/ 315533 h 335396"/>
              <a:gd name="connsiteX0" fmla="*/ 0 w 606558"/>
              <a:gd name="connsiteY0" fmla="*/ 315533 h 335396"/>
              <a:gd name="connsiteX1" fmla="*/ 3845 w 606558"/>
              <a:gd name="connsiteY1" fmla="*/ 3656 h 335396"/>
              <a:gd name="connsiteX2" fmla="*/ 606558 w 606558"/>
              <a:gd name="connsiteY2" fmla="*/ 0 h 335396"/>
              <a:gd name="connsiteX3" fmla="*/ 602713 w 606558"/>
              <a:gd name="connsiteY3" fmla="*/ 311876 h 335396"/>
              <a:gd name="connsiteX4" fmla="*/ 0 w 606558"/>
              <a:gd name="connsiteY4" fmla="*/ 315533 h 335396"/>
              <a:gd name="connsiteX0" fmla="*/ 0 w 606558"/>
              <a:gd name="connsiteY0" fmla="*/ 315533 h 315533"/>
              <a:gd name="connsiteX1" fmla="*/ 3845 w 606558"/>
              <a:gd name="connsiteY1" fmla="*/ 3656 h 315533"/>
              <a:gd name="connsiteX2" fmla="*/ 606558 w 606558"/>
              <a:gd name="connsiteY2" fmla="*/ 0 h 315533"/>
              <a:gd name="connsiteX3" fmla="*/ 602713 w 606558"/>
              <a:gd name="connsiteY3" fmla="*/ 311876 h 315533"/>
              <a:gd name="connsiteX4" fmla="*/ 0 w 606558"/>
              <a:gd name="connsiteY4" fmla="*/ 315533 h 315533"/>
              <a:gd name="connsiteX0" fmla="*/ 15473 w 602713"/>
              <a:gd name="connsiteY0" fmla="*/ 315533 h 315533"/>
              <a:gd name="connsiteX1" fmla="*/ 0 w 602713"/>
              <a:gd name="connsiteY1" fmla="*/ 3656 h 315533"/>
              <a:gd name="connsiteX2" fmla="*/ 602713 w 602713"/>
              <a:gd name="connsiteY2" fmla="*/ 0 h 315533"/>
              <a:gd name="connsiteX3" fmla="*/ 598868 w 602713"/>
              <a:gd name="connsiteY3" fmla="*/ 311876 h 315533"/>
              <a:gd name="connsiteX4" fmla="*/ 15473 w 602713"/>
              <a:gd name="connsiteY4" fmla="*/ 315533 h 315533"/>
              <a:gd name="connsiteX0" fmla="*/ 15473 w 616048"/>
              <a:gd name="connsiteY0" fmla="*/ 311877 h 311877"/>
              <a:gd name="connsiteX1" fmla="*/ 0 w 616048"/>
              <a:gd name="connsiteY1" fmla="*/ 0 h 311877"/>
              <a:gd name="connsiteX2" fmla="*/ 616048 w 616048"/>
              <a:gd name="connsiteY2" fmla="*/ 2059 h 311877"/>
              <a:gd name="connsiteX3" fmla="*/ 598868 w 616048"/>
              <a:gd name="connsiteY3" fmla="*/ 308220 h 311877"/>
              <a:gd name="connsiteX4" fmla="*/ 15473 w 616048"/>
              <a:gd name="connsiteY4" fmla="*/ 311877 h 31187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0927"/>
              <a:gd name="connsiteX1" fmla="*/ 0 w 616048"/>
              <a:gd name="connsiteY1" fmla="*/ 0 h 330927"/>
              <a:gd name="connsiteX2" fmla="*/ 616048 w 616048"/>
              <a:gd name="connsiteY2" fmla="*/ 2059 h 330927"/>
              <a:gd name="connsiteX3" fmla="*/ 598868 w 616048"/>
              <a:gd name="connsiteY3" fmla="*/ 308220 h 330927"/>
              <a:gd name="connsiteX4" fmla="*/ 4043 w 616048"/>
              <a:gd name="connsiteY4" fmla="*/ 330927 h 330927"/>
              <a:gd name="connsiteX0" fmla="*/ 4043 w 616048"/>
              <a:gd name="connsiteY0" fmla="*/ 330927 h 331919"/>
              <a:gd name="connsiteX1" fmla="*/ 0 w 616048"/>
              <a:gd name="connsiteY1" fmla="*/ 0 h 331919"/>
              <a:gd name="connsiteX2" fmla="*/ 616048 w 616048"/>
              <a:gd name="connsiteY2" fmla="*/ 2059 h 331919"/>
              <a:gd name="connsiteX3" fmla="*/ 598868 w 616048"/>
              <a:gd name="connsiteY3" fmla="*/ 308220 h 331919"/>
              <a:gd name="connsiteX4" fmla="*/ 4043 w 616048"/>
              <a:gd name="connsiteY4" fmla="*/ 330927 h 331919"/>
              <a:gd name="connsiteX0" fmla="*/ 4043 w 616048"/>
              <a:gd name="connsiteY0" fmla="*/ 330927 h 336035"/>
              <a:gd name="connsiteX1" fmla="*/ 0 w 616048"/>
              <a:gd name="connsiteY1" fmla="*/ 0 h 336035"/>
              <a:gd name="connsiteX2" fmla="*/ 616048 w 616048"/>
              <a:gd name="connsiteY2" fmla="*/ 2059 h 336035"/>
              <a:gd name="connsiteX3" fmla="*/ 614108 w 616048"/>
              <a:gd name="connsiteY3" fmla="*/ 331080 h 336035"/>
              <a:gd name="connsiteX4" fmla="*/ 4043 w 616048"/>
              <a:gd name="connsiteY4" fmla="*/ 330927 h 336035"/>
              <a:gd name="connsiteX0" fmla="*/ 4043 w 616048"/>
              <a:gd name="connsiteY0" fmla="*/ 330927 h 333136"/>
              <a:gd name="connsiteX1" fmla="*/ 0 w 616048"/>
              <a:gd name="connsiteY1" fmla="*/ 0 h 333136"/>
              <a:gd name="connsiteX2" fmla="*/ 616048 w 616048"/>
              <a:gd name="connsiteY2" fmla="*/ 2059 h 333136"/>
              <a:gd name="connsiteX3" fmla="*/ 614108 w 616048"/>
              <a:gd name="connsiteY3" fmla="*/ 331080 h 333136"/>
              <a:gd name="connsiteX4" fmla="*/ 4043 w 616048"/>
              <a:gd name="connsiteY4" fmla="*/ 330927 h 333136"/>
              <a:gd name="connsiteX0" fmla="*/ 4043 w 616048"/>
              <a:gd name="connsiteY0" fmla="*/ 33092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30927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4043 w 616048"/>
              <a:gd name="connsiteY0" fmla="*/ 340452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4043 w 616048"/>
              <a:gd name="connsiteY4" fmla="*/ 340452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048"/>
              <a:gd name="connsiteY0" fmla="*/ 338547 h 340605"/>
              <a:gd name="connsiteX1" fmla="*/ 0 w 616048"/>
              <a:gd name="connsiteY1" fmla="*/ 0 h 340605"/>
              <a:gd name="connsiteX2" fmla="*/ 616048 w 616048"/>
              <a:gd name="connsiteY2" fmla="*/ 2059 h 340605"/>
              <a:gd name="connsiteX3" fmla="*/ 614108 w 616048"/>
              <a:gd name="connsiteY3" fmla="*/ 340605 h 340605"/>
              <a:gd name="connsiteX4" fmla="*/ 2138 w 616048"/>
              <a:gd name="connsiteY4" fmla="*/ 338547 h 34060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6795 h 338547"/>
              <a:gd name="connsiteX4" fmla="*/ 2138 w 616876"/>
              <a:gd name="connsiteY4" fmla="*/ 338547 h 338547"/>
              <a:gd name="connsiteX0" fmla="*/ 2138 w 616876"/>
              <a:gd name="connsiteY0" fmla="*/ 338547 h 344415"/>
              <a:gd name="connsiteX1" fmla="*/ 0 w 616876"/>
              <a:gd name="connsiteY1" fmla="*/ 0 h 344415"/>
              <a:gd name="connsiteX2" fmla="*/ 616048 w 616876"/>
              <a:gd name="connsiteY2" fmla="*/ 2059 h 344415"/>
              <a:gd name="connsiteX3" fmla="*/ 616013 w 616876"/>
              <a:gd name="connsiteY3" fmla="*/ 344415 h 344415"/>
              <a:gd name="connsiteX4" fmla="*/ 2138 w 616876"/>
              <a:gd name="connsiteY4" fmla="*/ 338547 h 344415"/>
              <a:gd name="connsiteX0" fmla="*/ 2138 w 616876"/>
              <a:gd name="connsiteY0" fmla="*/ 338547 h 338547"/>
              <a:gd name="connsiteX1" fmla="*/ 0 w 616876"/>
              <a:gd name="connsiteY1" fmla="*/ 0 h 338547"/>
              <a:gd name="connsiteX2" fmla="*/ 616048 w 616876"/>
              <a:gd name="connsiteY2" fmla="*/ 2059 h 338547"/>
              <a:gd name="connsiteX3" fmla="*/ 616013 w 616876"/>
              <a:gd name="connsiteY3" fmla="*/ 334890 h 338547"/>
              <a:gd name="connsiteX4" fmla="*/ 2138 w 616876"/>
              <a:gd name="connsiteY4" fmla="*/ 338547 h 338547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2059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  <a:gd name="connsiteX0" fmla="*/ 2138 w 616876"/>
              <a:gd name="connsiteY0" fmla="*/ 338547 h 342510"/>
              <a:gd name="connsiteX1" fmla="*/ 0 w 616876"/>
              <a:gd name="connsiteY1" fmla="*/ 0 h 342510"/>
              <a:gd name="connsiteX2" fmla="*/ 616048 w 616876"/>
              <a:gd name="connsiteY2" fmla="*/ 154 h 342510"/>
              <a:gd name="connsiteX3" fmla="*/ 616013 w 616876"/>
              <a:gd name="connsiteY3" fmla="*/ 342510 h 342510"/>
              <a:gd name="connsiteX4" fmla="*/ 2138 w 616876"/>
              <a:gd name="connsiteY4" fmla="*/ 338547 h 342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876" h="342510">
                <a:moveTo>
                  <a:pt x="2138" y="338547"/>
                </a:moveTo>
                <a:cubicBezTo>
                  <a:pt x="3453" y="176338"/>
                  <a:pt x="118" y="174133"/>
                  <a:pt x="0" y="0"/>
                </a:cubicBezTo>
                <a:lnTo>
                  <a:pt x="616048" y="154"/>
                </a:lnTo>
                <a:cubicBezTo>
                  <a:pt x="616048" y="111940"/>
                  <a:pt x="617935" y="186572"/>
                  <a:pt x="616013" y="342510"/>
                </a:cubicBezTo>
                <a:lnTo>
                  <a:pt x="2138" y="338547"/>
                </a:lnTo>
                <a:close/>
              </a:path>
            </a:pathLst>
          </a:custGeom>
          <a:ln w="19050" cmpd="sng">
            <a:noFill/>
          </a:ln>
        </p:spPr>
        <p:txBody>
          <a:bodyPr vert="horz" lIns="9144" tIns="9144" rIns="9144" bIns="9144" rtlCol="0" anchor="ctr" anchorCtr="0">
            <a:normAutofit/>
          </a:bodyPr>
          <a:lstStyle>
            <a:lvl1pPr algn="r">
              <a:defRPr sz="1000">
                <a:solidFill>
                  <a:schemeClr val="bg1"/>
                </a:solidFill>
                <a:latin typeface="Arial" panose="020B0604020202020204" pitchFamily="34" charset="0"/>
                <a:ea typeface="Fira Sans Book" panose="020B0503050000020004" pitchFamily="34" charset="0"/>
                <a:cs typeface="Arial" panose="020B0604020202020204" pitchFamily="34" charset="0"/>
              </a:defRPr>
            </a:lvl1pPr>
          </a:lstStyle>
          <a:p>
            <a:fld id="{50B1B3AD-80CD-4C4C-B9E6-D3174EA9BC3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5970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6" r:id="rId3"/>
    <p:sldLayoutId id="2147483654" r:id="rId4"/>
    <p:sldLayoutId id="2147483665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None/>
        <a:defRPr sz="2800" b="1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1pPr>
      <a:lvl2pPr marL="285750" indent="-28575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2pPr>
      <a:lvl3pPr marL="433388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3pPr>
      <a:lvl4pPr marL="717550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4pPr>
      <a:lvl5pPr marL="987425" indent="-228600" algn="l" defTabSz="914400" rtl="0" eaLnBrk="1" latinLnBrk="0" hangingPunct="1">
        <a:spcBef>
          <a:spcPct val="20000"/>
        </a:spcBef>
        <a:buClr>
          <a:srgbClr val="0056A2"/>
        </a:buClr>
        <a:buFont typeface="Wingdings" panose="05000000000000000000" pitchFamily="2" charset="2"/>
        <a:buChar char="§"/>
        <a:defRPr sz="2800" kern="1200">
          <a:solidFill>
            <a:schemeClr val="bg1"/>
          </a:solidFill>
          <a:latin typeface="Arial" panose="020B0604020202020204" pitchFamily="34" charset="0"/>
          <a:ea typeface="Fira Sans Book" panose="020B0503050000020004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54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6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de-DE">
              <a:latin typeface="Arial" panose="020B0604020202020204" pitchFamily="34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de-DE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53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0802A-C0FD-4B00-B469-129CF2DA912E}" type="datetime1">
              <a:rPr lang="de-DE" smtClean="0"/>
              <a:t>24.07.2024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mtClean="0"/>
              <a:t>Vortragender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B1B3AD-80CD-4C4C-B9E6-D3174EA9BC3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972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UKJ_C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6A2"/>
      </a:accent1>
      <a:accent2>
        <a:srgbClr val="8DD449"/>
      </a:accent2>
      <a:accent3>
        <a:srgbClr val="00AEEB"/>
      </a:accent3>
      <a:accent4>
        <a:srgbClr val="FFC930"/>
      </a:accent4>
      <a:accent5>
        <a:srgbClr val="EA212E"/>
      </a:accent5>
      <a:accent6>
        <a:srgbClr val="E9167C"/>
      </a:accent6>
      <a:hlink>
        <a:srgbClr val="F28130"/>
      </a:hlink>
      <a:folHlink>
        <a:srgbClr val="585858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dirty="0" err="1" smtClean="0">
            <a:solidFill>
              <a:schemeClr val="bg1"/>
            </a:solidFill>
            <a:latin typeface="Fira Sans Book" panose="020B0503050000020004" pitchFamily="34" charset="0"/>
            <a:ea typeface="Fira Sans Book" panose="020B05030500000200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</Words>
  <Application>Microsoft Office PowerPoint</Application>
  <PresentationFormat>Bildschirmpräsentation (16:9)</PresentationFormat>
  <Paragraphs>3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Wingdings</vt:lpstr>
      <vt:lpstr>Fira Sans Book</vt:lpstr>
      <vt:lpstr>Arial</vt:lpstr>
      <vt:lpstr>Calibri</vt:lpstr>
      <vt:lpstr>Larissa</vt:lpstr>
      <vt:lpstr>PowerPoint-Präsentation</vt:lpstr>
      <vt:lpstr>PowerPoint-Präsentation</vt:lpstr>
      <vt:lpstr>PowerPoint-Präsentation</vt:lpstr>
      <vt:lpstr>PowerPoint-Präsentation</vt:lpstr>
    </vt:vector>
  </TitlesOfParts>
  <Company>Universitätsklinikum Jena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Böttner, Anne</dc:creator>
  <cp:lastModifiedBy>Curth, Anne</cp:lastModifiedBy>
  <cp:revision>53</cp:revision>
  <dcterms:created xsi:type="dcterms:W3CDTF">2015-11-23T14:52:59Z</dcterms:created>
  <dcterms:modified xsi:type="dcterms:W3CDTF">2024-07-24T06:29:47Z</dcterms:modified>
</cp:coreProperties>
</file>